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9FF"/>
    <a:srgbClr val="CDE6FF"/>
    <a:srgbClr val="C1E0FF"/>
    <a:srgbClr val="0066FF"/>
    <a:srgbClr val="0033CC"/>
    <a:srgbClr val="81A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2996952"/>
            <a:ext cx="8136904" cy="792088"/>
          </a:xfrm>
          <a:prstGeom prst="round2DiagRect">
            <a:avLst/>
          </a:prstGeom>
          <a:solidFill>
            <a:srgbClr val="93C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schemeClr val="bg1"/>
                </a:solidFill>
                <a:latin typeface="Bahnschrift Condensed" pitchFamily="34" charset="0"/>
                <a:cs typeface="Times New Roman" pitchFamily="18" charset="0"/>
              </a:rPr>
              <a:t>    </a:t>
            </a:r>
            <a:r>
              <a:rPr lang="ru-RU" sz="5600" b="1" dirty="0" smtClean="0">
                <a:solidFill>
                  <a:schemeClr val="bg1"/>
                </a:solidFill>
                <a:latin typeface="Bahnschrift Condensed" pitchFamily="34" charset="0"/>
                <a:cs typeface="Times New Roman" pitchFamily="18" charset="0"/>
              </a:rPr>
              <a:t>СОЦИАЛЬНЫЙ КОНТРАКТ</a:t>
            </a:r>
            <a:endParaRPr lang="ru-RU" sz="5600" b="1" i="1" dirty="0">
              <a:solidFill>
                <a:schemeClr val="bg1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5" y="116632"/>
            <a:ext cx="8928991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036496" y="116632"/>
            <a:ext cx="0" cy="6696744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07505" y="6813376"/>
            <a:ext cx="8928991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07504" y="116632"/>
            <a:ext cx="1" cy="6696744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524328" y="3068960"/>
            <a:ext cx="1224136" cy="648072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ahnschrift Condensed" pitchFamily="34" charset="0"/>
                <a:cs typeface="Times New Roman" pitchFamily="18" charset="0"/>
              </a:rPr>
              <a:t>2021</a:t>
            </a:r>
            <a:endParaRPr lang="ru-RU" sz="3600" b="1" dirty="0">
              <a:solidFill>
                <a:schemeClr val="bg1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Tolmacheva\Desktop\СК на сайт\Готовые картинки\3ЛП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3" y="4304873"/>
            <a:ext cx="3780135" cy="2376263"/>
          </a:xfrm>
          <a:prstGeom prst="rect">
            <a:avLst/>
          </a:prstGeom>
          <a:noFill/>
          <a:ln w="28575">
            <a:solidFill>
              <a:srgbClr val="93C9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46381" y="2596842"/>
            <a:ext cx="1901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Поиск работы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78904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spc="-15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Ведение личного подсобного хозяйства</a:t>
            </a:r>
            <a:endParaRPr lang="ru-RU" sz="2000" kern="0" spc="-15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Tolmacheva\Desktop\СК на сайт\обреза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5" y="259488"/>
            <a:ext cx="3780135" cy="2331042"/>
          </a:xfrm>
          <a:prstGeom prst="rect">
            <a:avLst/>
          </a:prstGeom>
          <a:noFill/>
          <a:ln w="28575">
            <a:solidFill>
              <a:srgbClr val="93C9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lmacheva\Desktop\СК на сайт\kondite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59" y="260648"/>
            <a:ext cx="3826689" cy="2329882"/>
          </a:xfrm>
          <a:prstGeom prst="rect">
            <a:avLst/>
          </a:prstGeom>
          <a:noFill/>
          <a:ln w="28575">
            <a:solidFill>
              <a:srgbClr val="93C9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644008" y="2585879"/>
            <a:ext cx="3888432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b="1" kern="0" spc="-15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Осуществление индивидуальной предпринимательской деятельности</a:t>
            </a:r>
            <a:endParaRPr lang="ru-RU" kern="0" spc="-15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Tolmacheva\Desktop\СК на сайт\Готовые картинки\4ТЖС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59" y="4304008"/>
            <a:ext cx="3826689" cy="2365352"/>
          </a:xfrm>
          <a:prstGeom prst="rect">
            <a:avLst/>
          </a:prstGeom>
          <a:noFill/>
          <a:ln w="28575">
            <a:solidFill>
              <a:srgbClr val="93C9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535996" y="3789040"/>
            <a:ext cx="4428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spc="-15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Преодоление трудной жизненной ситуации</a:t>
            </a:r>
            <a:endParaRPr lang="ru-RU" sz="2000" kern="0" spc="-15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260648"/>
            <a:ext cx="28140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ПОИСК </a:t>
            </a:r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609" y="5282624"/>
            <a:ext cx="3137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Регистрация гражданина в качестве безработного или ищущего работу в органах занятости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6119718"/>
            <a:ext cx="37567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СРОК ДЕЙСТВИЯ </a:t>
            </a:r>
            <a:r>
              <a:rPr lang="ru-RU" sz="1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1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КОНТРАКТА:</a:t>
            </a:r>
            <a:endParaRPr lang="ru-RU" sz="11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99" y="5085184"/>
            <a:ext cx="1730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1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УСЛОВИЕ:</a:t>
            </a:r>
            <a:endParaRPr lang="ru-RU" sz="1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116632"/>
            <a:ext cx="3059832" cy="256674"/>
          </a:xfrm>
          <a:prstGeom prst="round2DiagRect">
            <a:avLst/>
          </a:prstGeom>
          <a:solidFill>
            <a:srgbClr val="93C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СОЦИАЛЬНЫЙ КОНТРАКТ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79512" y="6453336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81418" y="5373216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361583"/>
            <a:ext cx="1240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 месяцев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9430" y="761657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РАЗМЕР ГОСУДАРСТВЕННОЙ СОЦИАЛЬНОЙ ПОМОЩИ </a:t>
            </a: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ЗАЯВИТЕЛЮ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3697215" y="1268760"/>
            <a:ext cx="5190118" cy="432048"/>
          </a:xfrm>
          <a:prstGeom prst="snip1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Денежная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1268760"/>
            <a:ext cx="1872208" cy="432048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15 627</a:t>
            </a:r>
            <a:r>
              <a:rPr lang="ru-RU" sz="2200" b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₽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4370" y="1700808"/>
            <a:ext cx="5190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* Размер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величины прожиточного минимума для трудоспособного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населения,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установленный в целом по Республике Карелия за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квартал года, предшествующего году заключения социального контракта.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97214" y="1970256"/>
            <a:ext cx="52672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Предоставляется в первый месяц с даты заключения социального контракта и в течение трех месяцев с момента подтверждения факта трудоустройства заявителя.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56753" y="2617748"/>
            <a:ext cx="5130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Дополнительно предусмотрена возможность получения профессионального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635896" y="2708920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одним вырезанным скругленным углом 18"/>
          <p:cNvSpPr/>
          <p:nvPr/>
        </p:nvSpPr>
        <p:spPr>
          <a:xfrm>
            <a:off x="3697214" y="3140968"/>
            <a:ext cx="5200807" cy="504056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Выплата в размере стоимости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на одного обучающегося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08304" y="3140968"/>
            <a:ext cx="1512168" cy="504056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более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30 000₽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одним вырезанным скругленным углом 22"/>
          <p:cNvSpPr/>
          <p:nvPr/>
        </p:nvSpPr>
        <p:spPr>
          <a:xfrm>
            <a:off x="3697214" y="3789040"/>
            <a:ext cx="5206564" cy="864096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Ежемесячная денежная выплата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прохождения обучения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получении профессионального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 не более 3 месяцев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08304" y="4005064"/>
            <a:ext cx="1512168" cy="495655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7813,5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97214" y="4653136"/>
            <a:ext cx="5200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**Размер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половины величины прожиточного минимума для трудоспособного населения, установленной в целом по Республике Карелия за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квартал года, предшествующего году заключения социального контракта.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83477" y="4941168"/>
            <a:ext cx="1716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РАБОТОДАТЕЛЮ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24350" y="5157192"/>
            <a:ext cx="5125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Дополнительно </a:t>
            </a:r>
            <a:r>
              <a:rPr lang="ru-RU" sz="1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предусмотрено:</a:t>
            </a:r>
            <a:endParaRPr lang="ru-RU" sz="1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97214" y="5355213"/>
            <a:ext cx="5267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озмещение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 понесенных расходов на прохождение получателем стажировки, но не более минимального размера оплаты труда с учетом размера страховых взносов, подлежащих уплате в государственные внебюджетные фонды, за 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месяц.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563888" y="5445224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79912" y="6320353"/>
            <a:ext cx="20974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КОНЕЧНЫЙ РЕЗУЛЬТАТ:</a:t>
            </a:r>
            <a:endParaRPr lang="ru-RU" sz="1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07904" y="6505599"/>
            <a:ext cx="2821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Заключение трудового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договора.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3563888" y="6597352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Tolmacheva\Desktop\СК на сайт\сварщик Поиск рабо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9094"/>
            <a:ext cx="3357438" cy="426882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3059832" y="116632"/>
            <a:ext cx="5976664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036496" y="116632"/>
            <a:ext cx="0" cy="6696744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07505" y="6813376"/>
            <a:ext cx="8928991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7504" y="373306"/>
            <a:ext cx="0" cy="644007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44850"/>
            <a:ext cx="6532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ОСУЩЕСТВЛЕНИЕ ИНДИВИДУАЛЬНОЙ  </a:t>
            </a:r>
            <a:endParaRPr lang="ru-RU" sz="2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ПРЕДПРИНИМАТЕЛЬСКОЙ </a:t>
            </a:r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154" y="5785519"/>
            <a:ext cx="4967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СРОК ДЕЙСТВИЯ </a:t>
            </a: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КОНТРАКТА: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783" y="1032991"/>
            <a:ext cx="1986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УСЛОВИЕ: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116632"/>
            <a:ext cx="3059832" cy="256674"/>
          </a:xfrm>
          <a:prstGeom prst="round2DiagRect">
            <a:avLst/>
          </a:prstGeom>
          <a:solidFill>
            <a:srgbClr val="93C9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СОЦИАЛЬНЫЙ КОНТРАКТ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79512" y="6093296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56008" y="1330186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3952" y="6001543"/>
            <a:ext cx="1329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12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месяцев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799" y="2617748"/>
            <a:ext cx="4371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РАЗМЕР ГОСУДАРСТВЕННОЙ СОЦИАЛЬНОЙ ПОМОЩИ 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одним вырезанным скругленным углом 18"/>
          <p:cNvSpPr/>
          <p:nvPr/>
        </p:nvSpPr>
        <p:spPr>
          <a:xfrm>
            <a:off x="163282" y="3140968"/>
            <a:ext cx="4927086" cy="1368152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Единовременная денежная выплата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ведения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предпринимательской деятельности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товаров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обязательной регистрацией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налоговом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гражданина в качестве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индивидуального предпринимателя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самозанятого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79912" y="3501008"/>
            <a:ext cx="1310456" cy="648072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более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250 000₽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одним вырезанным скругленным углом 22"/>
          <p:cNvSpPr/>
          <p:nvPr/>
        </p:nvSpPr>
        <p:spPr>
          <a:xfrm>
            <a:off x="200783" y="5075904"/>
            <a:ext cx="4803265" cy="585344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Выплата в размере стоимости курса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одного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01547" y="5165593"/>
            <a:ext cx="1374509" cy="495655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30 000₽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3050" y="4561964"/>
            <a:ext cx="4837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Дополнительно предусмотрена возможность получения профессионального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181042" y="4653136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48064" y="5785519"/>
            <a:ext cx="2413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КОНЕЧНЫЙ РЕЗУЛЬТАТ: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48064" y="6021288"/>
            <a:ext cx="3821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Выход на самообеспечение от ведения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индивидуальной предпринимательской деятельности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004048" y="6093296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059832" y="116632"/>
            <a:ext cx="5976664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036496" y="116632"/>
            <a:ext cx="0" cy="6696744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07505" y="6813376"/>
            <a:ext cx="8928991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7504" y="373306"/>
            <a:ext cx="0" cy="644007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olmacheva\Desktop\СК на сайт\kondite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98363"/>
            <a:ext cx="3714750" cy="463489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050" y="1251917"/>
            <a:ext cx="4837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Неполучение заявителем или членами его семьи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организацию собственного дела в рамках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государственных программ в сфере занятости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развития сельского хозяйства, поддержки малого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среднего предпринимательства в течение 1 года,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предшествующего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обращения за государственной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помощью.</a:t>
            </a:r>
          </a:p>
        </p:txBody>
      </p:sp>
    </p:spTree>
    <p:extLst>
      <p:ext uri="{BB962C8B-B14F-4D97-AF65-F5344CB8AC3E}">
        <p14:creationId xmlns:p14="http://schemas.microsoft.com/office/powerpoint/2010/main" val="23826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208951" y="3284984"/>
            <a:ext cx="4785327" cy="1187757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0981"/>
            <a:ext cx="8875202" cy="6618378"/>
          </a:xfrm>
          <a:ln>
            <a:solidFill>
              <a:srgbClr val="0066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ОСОБОЕ УСЛОВИЕ: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50981"/>
            <a:ext cx="2592288" cy="209667"/>
          </a:xfrm>
          <a:prstGeom prst="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СОЦИАЛЬНЫЙ  КОНТРАКТ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424" y="3284984"/>
            <a:ext cx="46461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Единовременная выплата в размере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стоимости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необходимых для ведения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личного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подсобного хозяйства товаров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обязательной регистрацией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налоговом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гражданина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самозанятого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61964"/>
            <a:ext cx="4720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Дополнительно предусмотрена возможность получения профессионального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67790" y="4653136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959083"/>
            <a:ext cx="1329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12 месяцев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972133" y="6021288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08951" y="6032478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69144" y="952165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0959" y="885344"/>
            <a:ext cx="483519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заявителя (членов его семьи) земельного участка, предоставленного и (или) приобретенного для ведения личного подсобного хозяйства, права на который зарегистрированы в установленном законодательном порядке.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исполнительного производства о взыскании (аресте) денежных средств, об аресте имущества, возбужденного в отношении заявителя (членов семьи заявителя).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4799" y="2708920"/>
            <a:ext cx="4371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РАЗМЕР ГОСУДАРСТВЕННОЙ СОЦИАЛЬНОЙ ПОМОЩИ 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07904" y="3501008"/>
            <a:ext cx="1440585" cy="648072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более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100 000₽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4019" y="261809"/>
            <a:ext cx="73239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ВЕДЕНИЕ ЛИЧНОГО ПОДСОБНОГО ХОЗЯЙСТВА</a:t>
            </a:r>
            <a:endParaRPr lang="ru-RU" sz="2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0783" y="672951"/>
            <a:ext cx="2024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ОСОБЫЕ УСЛОВИЯ: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одним вырезанным скругленным углом 26"/>
          <p:cNvSpPr/>
          <p:nvPr/>
        </p:nvSpPr>
        <p:spPr>
          <a:xfrm>
            <a:off x="200783" y="5075904"/>
            <a:ext cx="4803265" cy="585344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Выплата в размере стоимости курса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одного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41640" y="5120748"/>
            <a:ext cx="1374509" cy="495655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30 000₽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7823" y="5712997"/>
            <a:ext cx="4967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СРОК ДЕЙСТВИЯ </a:t>
            </a: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КОНТРАКТА: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83240" y="5713511"/>
            <a:ext cx="2413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КОНЕЧНЫЙ РЕЗУЛЬТАТ: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5408" y="5949280"/>
            <a:ext cx="3821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Выход на самообеспечение в результате ведения личного подсобного хозяйства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olmacheva\Desktop\СК на сайт\3ЛП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45" y="836712"/>
            <a:ext cx="3650649" cy="464815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/>
          <p:cNvSpPr/>
          <p:nvPr/>
        </p:nvSpPr>
        <p:spPr>
          <a:xfrm>
            <a:off x="157884" y="1916832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236766" y="3429000"/>
            <a:ext cx="4911298" cy="936104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0981"/>
            <a:ext cx="8875202" cy="6618378"/>
          </a:xfrm>
          <a:ln>
            <a:solidFill>
              <a:srgbClr val="0066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ОСОБОЕ УСЛОВИЕ: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50981"/>
            <a:ext cx="2592288" cy="209667"/>
          </a:xfrm>
          <a:prstGeom prst="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СОЦИАЛЬНЫЙ  КОНТРАКТ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424" y="3462099"/>
            <a:ext cx="4646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Ежемесячная денежная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выплата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предоставляется на срок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6 месяцев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157192"/>
            <a:ext cx="1240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6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месяцев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26429" y="5949280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30705" y="5229200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79512" y="1052736"/>
            <a:ext cx="144016" cy="144016"/>
          </a:xfrm>
          <a:prstGeom prst="rightArrow">
            <a:avLst/>
          </a:prstGeom>
          <a:solidFill>
            <a:srgbClr val="0033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0959" y="984647"/>
            <a:ext cx="483519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Ежемесячная выплата может быть направлена на:</a:t>
            </a:r>
          </a:p>
          <a:p>
            <a:pPr algn="just">
              <a:lnSpc>
                <a:spcPts val="15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4799" y="2833772"/>
            <a:ext cx="4371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РАЗМЕР ГОСУДАРСТВЕННОЙ СОЦИАЛЬНОЙ ПОМОЩИ 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9592" y="333817"/>
            <a:ext cx="78320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ПРЕОДОЛЕНИЕ ТРУДНОЙ ЖИЗНЕННОЙ СИТУАЦИИ</a:t>
            </a:r>
            <a:endParaRPr lang="ru-RU" sz="2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0783" y="744959"/>
            <a:ext cx="2024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ОСОБЫЕ УСЛОВИЯ: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42942" y="3573016"/>
            <a:ext cx="1677129" cy="720080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15 627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2731" y="4869160"/>
            <a:ext cx="4967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СРОК ДЕЙСТВИЯ </a:t>
            </a: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КОНТРАКТА: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5589240"/>
            <a:ext cx="2413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КОНЕЧНЫЙ РЕЗУЛЬТАТ: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3278" y="5877272"/>
            <a:ext cx="588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истечении срока действия социального контракта преодоление гражданином или семьей гражданина трудной жизненной ситуации</a:t>
            </a:r>
            <a:endParaRPr lang="ru-RU" sz="1400" dirty="0"/>
          </a:p>
        </p:txBody>
      </p:sp>
      <p:pic>
        <p:nvPicPr>
          <p:cNvPr id="2050" name="Picture 2" descr="C:\Users\Tolmacheva\Desktop\СК на сайт\Картинки ИТОГ\4ТЖС_обреза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9384"/>
            <a:ext cx="3473210" cy="438784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1271082"/>
            <a:ext cx="46805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школьников форменной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одеждой либо комплектом детской одежды, спортивной формой для посещения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школы,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школьно-письменными принадлежностями;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2113111"/>
            <a:ext cx="295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лечение алкогольной зависимости;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5" y="2424227"/>
            <a:ext cx="4680519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ребенка в частных  дошкольных организациях.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9796" y="4386590"/>
            <a:ext cx="5190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charset="0"/>
              <a:buChar char="•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величины прожиточного минимума для трудоспособного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населения,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установленный в целом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Республике Карелия за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квартал года, предшествующего году заключения социального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42933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0981"/>
            <a:ext cx="8875202" cy="6618378"/>
          </a:xfrm>
          <a:ln>
            <a:solidFill>
              <a:srgbClr val="0066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ОСОБОЕ УСЛОВИЕ: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50981"/>
            <a:ext cx="2592288" cy="209667"/>
          </a:xfrm>
          <a:prstGeom prst="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СОЦИАЛЬНЫЙ  КОНТРАКТ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80682"/>
            <a:ext cx="871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МЕХАНИЗМ ПОЛУЧЕНИЯ ГОСУДАРСТВЕННОЙ СОЦИАЛЬНОЙ 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ПОМОЩИ НА ОСНОВАНИИ СОЦИАЛЬНОГО КОНТРАКТА</a:t>
            </a:r>
            <a:endParaRPr lang="ru-RU" sz="2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одним вырезанным скругленным углом 22"/>
          <p:cNvSpPr/>
          <p:nvPr/>
        </p:nvSpPr>
        <p:spPr>
          <a:xfrm>
            <a:off x="755576" y="1124744"/>
            <a:ext cx="7848871" cy="273340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ЗАЯВИТЕЛЬ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84068" y="1477198"/>
            <a:ext cx="3492388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Подает заявление по установленной форме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одним вырезанным скругленным углом 31"/>
          <p:cNvSpPr/>
          <p:nvPr/>
        </p:nvSpPr>
        <p:spPr>
          <a:xfrm>
            <a:off x="755577" y="1811016"/>
            <a:ext cx="7848871" cy="609871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ГКУ СЗ РК «ЦЕНТР СОЦИАЛЬНОЙ РАБОТЫ РЕСПУБЛИКИ КАРЕЛИЯ»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с одним вырезанным скругленным углом 32"/>
          <p:cNvSpPr/>
          <p:nvPr/>
        </p:nvSpPr>
        <p:spPr>
          <a:xfrm>
            <a:off x="755577" y="2708920"/>
            <a:ext cx="7848870" cy="720080"/>
          </a:xfrm>
          <a:prstGeom prst="snipRoundRect">
            <a:avLst/>
          </a:prstGeom>
          <a:solidFill>
            <a:srgbClr val="CDE6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СВЕДЕНИЙ, УКАЗАННЫХ В ЗАЯВЛЕНИИ: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-направление межведомственных запросов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-проверка жизненных условий заявителя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с одним вырезанным скругленным углом 33"/>
          <p:cNvSpPr/>
          <p:nvPr/>
        </p:nvSpPr>
        <p:spPr>
          <a:xfrm>
            <a:off x="755577" y="3717032"/>
            <a:ext cx="7848870" cy="632842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ДОКУМЕНТОВ В МЕЖВЕДОМСТВЕННУЮ КОМИССИЮ, СОЗДАННУЮ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ОТДЕЛЕНИИ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ГКУ СЗ РК «ЦЕНТР СОЦИАЛЬНОЙ РАБОТЫ РЕСПУБЛИКИ КАРЕЛИЯ»</a:t>
            </a:r>
          </a:p>
        </p:txBody>
      </p:sp>
      <p:sp>
        <p:nvSpPr>
          <p:cNvPr id="35" name="Прямоугольник с одним вырезанным скругленным углом 34"/>
          <p:cNvSpPr/>
          <p:nvPr/>
        </p:nvSpPr>
        <p:spPr>
          <a:xfrm>
            <a:off x="755577" y="4653136"/>
            <a:ext cx="7848870" cy="283674"/>
          </a:xfrm>
          <a:prstGeom prst="snipRoundRect">
            <a:avLst/>
          </a:prstGeom>
          <a:solidFill>
            <a:srgbClr val="CDE6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РЕШЕНИЯ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с одним вырезанным скругленным углом 35"/>
          <p:cNvSpPr/>
          <p:nvPr/>
        </p:nvSpPr>
        <p:spPr>
          <a:xfrm>
            <a:off x="4860032" y="5445224"/>
            <a:ext cx="3744415" cy="727294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НАЗНАЧЕНИИ ПОМОЩИ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СОЦИАЛЬНОГО КОНТРАКТА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с одним вырезанным скругленным углом 36"/>
          <p:cNvSpPr/>
          <p:nvPr/>
        </p:nvSpPr>
        <p:spPr>
          <a:xfrm>
            <a:off x="755577" y="5445224"/>
            <a:ext cx="3621971" cy="727294"/>
          </a:xfrm>
          <a:prstGeom prst="snipRoundRect">
            <a:avLst/>
          </a:prstGeom>
          <a:solidFill>
            <a:srgbClr val="93C9FF"/>
          </a:solidFill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ОТКАЗЕ В НАЗНАЧЕНИИ ПОМОЩИ НА ОСНОВАНИИ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СОЦИАЛЬНОГО КОНТРАКТА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5577" y="4968170"/>
            <a:ext cx="784887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течение 5 рабочих дней заявителю направляется уведомление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olmacheva\Desktop\СК на сайт\заявл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44981"/>
            <a:ext cx="349126" cy="34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rot="16200000">
            <a:off x="-1598499" y="2904111"/>
            <a:ext cx="3843428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более 25 рабочих дней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Tolmacheva\Desktop\СК на сайт\clock_watch_time_h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711" y="4117455"/>
            <a:ext cx="247450" cy="2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427360" y="1261414"/>
            <a:ext cx="38202" cy="3533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35" idx="2"/>
          </p:cNvCxnSpPr>
          <p:nvPr/>
        </p:nvCxnSpPr>
        <p:spPr>
          <a:xfrm>
            <a:off x="427360" y="4794973"/>
            <a:ext cx="3282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>
            <a:off x="465562" y="1261414"/>
            <a:ext cx="2900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Стрелка вниз 2050"/>
          <p:cNvSpPr/>
          <p:nvPr/>
        </p:nvSpPr>
        <p:spPr>
          <a:xfrm>
            <a:off x="4413552" y="1398084"/>
            <a:ext cx="302464" cy="412932"/>
          </a:xfrm>
          <a:prstGeom prst="downArrow">
            <a:avLst/>
          </a:prstGeom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4403405" y="2420888"/>
            <a:ext cx="302464" cy="288032"/>
          </a:xfrm>
          <a:prstGeom prst="downArrow">
            <a:avLst/>
          </a:prstGeom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4413552" y="3437095"/>
            <a:ext cx="302464" cy="279937"/>
          </a:xfrm>
          <a:prstGeom prst="downArrow">
            <a:avLst/>
          </a:prstGeom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4420713" y="4365104"/>
            <a:ext cx="302464" cy="280920"/>
          </a:xfrm>
          <a:prstGeom prst="downArrow">
            <a:avLst/>
          </a:prstGeom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1907704" y="4936810"/>
            <a:ext cx="302464" cy="508414"/>
          </a:xfrm>
          <a:prstGeom prst="downArrow">
            <a:avLst/>
          </a:prstGeom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7149856" y="4936810"/>
            <a:ext cx="302464" cy="508414"/>
          </a:xfrm>
          <a:prstGeom prst="downArrow">
            <a:avLst/>
          </a:prstGeom>
          <a:ln>
            <a:solidFill>
              <a:srgbClr val="93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705</Words>
  <Application>Microsoft Office PowerPoint</Application>
  <PresentationFormat>Экран (4:3)</PresentationFormat>
  <Paragraphs>126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Ванаг Мария Владимировна</dc:creator>
  <cp:lastModifiedBy>Толмачева Светлана Александровна</cp:lastModifiedBy>
  <cp:revision>58</cp:revision>
  <dcterms:created xsi:type="dcterms:W3CDTF">2021-03-15T12:05:29Z</dcterms:created>
  <dcterms:modified xsi:type="dcterms:W3CDTF">2021-03-18T13:21:28Z</dcterms:modified>
</cp:coreProperties>
</file>